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38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0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4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79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42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0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5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0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4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91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A82A-6BB7-4565-A3A0-019C2CE1F3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330C7-38AF-4792-A9B6-89943958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7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1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0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347" y="829995"/>
            <a:ext cx="10136641" cy="6028005"/>
            <a:chOff x="-851675" y="1449641"/>
            <a:chExt cx="4353120" cy="2791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2343"/>
            <a:stretch/>
          </p:blipFill>
          <p:spPr>
            <a:xfrm>
              <a:off x="500685" y="1449641"/>
              <a:ext cx="1838088" cy="2791352"/>
            </a:xfrm>
            <a:prstGeom prst="rect">
              <a:avLst/>
            </a:prstGeom>
          </p:spPr>
        </p:pic>
        <p:sp>
          <p:nvSpPr>
            <p:cNvPr id="6" name="Oval 5">
              <a:hlinkClick r:id="rId4" action="ppaction://hlinksldjump"/>
            </p:cNvPr>
            <p:cNvSpPr/>
            <p:nvPr/>
          </p:nvSpPr>
          <p:spPr>
            <a:xfrm>
              <a:off x="-851675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E</a:t>
              </a:r>
            </a:p>
          </p:txBody>
        </p:sp>
        <p:sp>
          <p:nvSpPr>
            <p:cNvPr id="7" name="Oval 6">
              <a:hlinkClick r:id="rId5" action="ppaction://hlinksldjump"/>
            </p:cNvPr>
            <p:cNvSpPr/>
            <p:nvPr/>
          </p:nvSpPr>
          <p:spPr>
            <a:xfrm>
              <a:off x="2586479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smtClean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G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2471" y="1665824"/>
              <a:ext cx="11136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8820" y="1873094"/>
              <a:ext cx="13995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1378" y="2287633"/>
              <a:ext cx="1522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1378" y="2080363"/>
              <a:ext cx="1467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685" y="2494903"/>
              <a:ext cx="17897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2336" y="2190612"/>
              <a:ext cx="278781" cy="199745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346143" y="80600"/>
            <a:ext cx="5114070" cy="950036"/>
            <a:chOff x="346143" y="80600"/>
            <a:chExt cx="5114070" cy="950036"/>
          </a:xfrm>
        </p:grpSpPr>
        <p:sp>
          <p:nvSpPr>
            <p:cNvPr id="17" name="Rectangle 16"/>
            <p:cNvSpPr/>
            <p:nvPr/>
          </p:nvSpPr>
          <p:spPr>
            <a:xfrm>
              <a:off x="401648" y="80600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143" y="107306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13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347" y="829995"/>
            <a:ext cx="10136641" cy="6028005"/>
            <a:chOff x="-851675" y="1449641"/>
            <a:chExt cx="4353120" cy="2791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2343"/>
            <a:stretch/>
          </p:blipFill>
          <p:spPr>
            <a:xfrm>
              <a:off x="500685" y="1449641"/>
              <a:ext cx="1838088" cy="2791352"/>
            </a:xfrm>
            <a:prstGeom prst="rect">
              <a:avLst/>
            </a:prstGeom>
          </p:spPr>
        </p:pic>
        <p:sp>
          <p:nvSpPr>
            <p:cNvPr id="6" name="Oval 5">
              <a:hlinkClick r:id="rId4" action="ppaction://hlinksldjump"/>
            </p:cNvPr>
            <p:cNvSpPr/>
            <p:nvPr/>
          </p:nvSpPr>
          <p:spPr>
            <a:xfrm>
              <a:off x="-851675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A</a:t>
              </a:r>
            </a:p>
          </p:txBody>
        </p:sp>
        <p:sp>
          <p:nvSpPr>
            <p:cNvPr id="7" name="Oval 6">
              <a:hlinkClick r:id="rId5" action="ppaction://hlinksldjump"/>
            </p:cNvPr>
            <p:cNvSpPr/>
            <p:nvPr/>
          </p:nvSpPr>
          <p:spPr>
            <a:xfrm>
              <a:off x="2586479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B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2471" y="1665824"/>
              <a:ext cx="11136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8820" y="1873094"/>
              <a:ext cx="13995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1378" y="2287633"/>
              <a:ext cx="1522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1378" y="2080363"/>
              <a:ext cx="1467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685" y="2494903"/>
              <a:ext cx="17897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4639" y="1976730"/>
              <a:ext cx="289282" cy="20726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346143" y="80600"/>
            <a:ext cx="5114070" cy="950036"/>
            <a:chOff x="346143" y="80600"/>
            <a:chExt cx="5114070" cy="950036"/>
          </a:xfrm>
        </p:grpSpPr>
        <p:sp>
          <p:nvSpPr>
            <p:cNvPr id="17" name="Rectangle 16"/>
            <p:cNvSpPr/>
            <p:nvPr/>
          </p:nvSpPr>
          <p:spPr>
            <a:xfrm>
              <a:off x="401648" y="80600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143" y="107306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80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1" y="0"/>
            <a:ext cx="452913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65" y="632098"/>
            <a:ext cx="3441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N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i</a:t>
            </a:r>
            <a:r>
              <a:rPr lang="en-US" sz="5400" b="1" cap="none" spc="0" dirty="0" smtClean="0">
                <a:ln w="13462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c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e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J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o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b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1484170">
            <a:off x="8306229" y="391089"/>
            <a:ext cx="3104600" cy="2328676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72800">
            <a:off x="8644166" y="893707"/>
            <a:ext cx="26126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me to </a:t>
            </a:r>
          </a:p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Continue!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61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63" y="661182"/>
            <a:ext cx="4408935" cy="4910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065" y="772775"/>
            <a:ext cx="275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Uh oh! </a:t>
            </a:r>
            <a:endParaRPr lang="en-US" sz="6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3317" y="1839380"/>
            <a:ext cx="2612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the ice cream to try again.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0418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347" y="829995"/>
            <a:ext cx="10136641" cy="6028005"/>
            <a:chOff x="-851675" y="1449641"/>
            <a:chExt cx="4353120" cy="2791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2343"/>
            <a:stretch/>
          </p:blipFill>
          <p:spPr>
            <a:xfrm>
              <a:off x="500685" y="1449641"/>
              <a:ext cx="1838088" cy="2791352"/>
            </a:xfrm>
            <a:prstGeom prst="rect">
              <a:avLst/>
            </a:prstGeom>
          </p:spPr>
        </p:pic>
        <p:sp>
          <p:nvSpPr>
            <p:cNvPr id="6" name="Oval 5">
              <a:hlinkClick r:id="rId4" action="ppaction://hlinksldjump"/>
            </p:cNvPr>
            <p:cNvSpPr/>
            <p:nvPr/>
          </p:nvSpPr>
          <p:spPr>
            <a:xfrm>
              <a:off x="-851675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E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7" name="Oval 6">
              <a:hlinkClick r:id="rId5" action="ppaction://hlinksldjump"/>
            </p:cNvPr>
            <p:cNvSpPr/>
            <p:nvPr/>
          </p:nvSpPr>
          <p:spPr>
            <a:xfrm>
              <a:off x="2586479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smtClean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G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2471" y="1665824"/>
              <a:ext cx="11136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8820" y="1873094"/>
              <a:ext cx="13995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1378" y="2287633"/>
              <a:ext cx="1522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1378" y="2080363"/>
              <a:ext cx="1467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685" y="2494903"/>
              <a:ext cx="17897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4639" y="2391267"/>
              <a:ext cx="289282" cy="20726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346143" y="80600"/>
            <a:ext cx="5114070" cy="950036"/>
            <a:chOff x="346143" y="80600"/>
            <a:chExt cx="5114070" cy="950036"/>
          </a:xfrm>
        </p:grpSpPr>
        <p:sp>
          <p:nvSpPr>
            <p:cNvPr id="17" name="Rectangle 16"/>
            <p:cNvSpPr/>
            <p:nvPr/>
          </p:nvSpPr>
          <p:spPr>
            <a:xfrm>
              <a:off x="401648" y="80600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143" y="107306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589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1" y="0"/>
            <a:ext cx="452913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65" y="632098"/>
            <a:ext cx="3441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N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i</a:t>
            </a:r>
            <a:r>
              <a:rPr lang="en-US" sz="5400" b="1" cap="none" spc="0" dirty="0" smtClean="0">
                <a:ln w="13462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c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e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J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o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b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1484170">
            <a:off x="8306229" y="391089"/>
            <a:ext cx="3104600" cy="2328676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72800">
            <a:off x="8644166" y="893707"/>
            <a:ext cx="26126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me to </a:t>
            </a:r>
          </a:p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Continue!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3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63" y="661182"/>
            <a:ext cx="4408935" cy="4910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065" y="772775"/>
            <a:ext cx="275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Uh oh! </a:t>
            </a:r>
            <a:endParaRPr lang="en-US" sz="6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3317" y="1839380"/>
            <a:ext cx="2612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the ice cream to try again.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42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347" y="829995"/>
            <a:ext cx="10136641" cy="6028005"/>
            <a:chOff x="-851675" y="1449641"/>
            <a:chExt cx="4353120" cy="2791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2343"/>
            <a:stretch/>
          </p:blipFill>
          <p:spPr>
            <a:xfrm>
              <a:off x="500685" y="1449641"/>
              <a:ext cx="1838088" cy="2791352"/>
            </a:xfrm>
            <a:prstGeom prst="rect">
              <a:avLst/>
            </a:prstGeom>
          </p:spPr>
        </p:pic>
        <p:sp>
          <p:nvSpPr>
            <p:cNvPr id="6" name="Oval 5">
              <a:hlinkClick r:id="rId4" action="ppaction://hlinksldjump"/>
            </p:cNvPr>
            <p:cNvSpPr/>
            <p:nvPr/>
          </p:nvSpPr>
          <p:spPr>
            <a:xfrm>
              <a:off x="-851675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E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7" name="Oval 6">
              <a:hlinkClick r:id="rId5" action="ppaction://hlinksldjump"/>
            </p:cNvPr>
            <p:cNvSpPr/>
            <p:nvPr/>
          </p:nvSpPr>
          <p:spPr>
            <a:xfrm>
              <a:off x="2586479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C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2471" y="1665824"/>
              <a:ext cx="11136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8820" y="1873094"/>
              <a:ext cx="13995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1378" y="2287633"/>
              <a:ext cx="1522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1378" y="2080363"/>
              <a:ext cx="1467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685" y="2494903"/>
              <a:ext cx="17897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939" y="1665824"/>
              <a:ext cx="289282" cy="20726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346143" y="80600"/>
            <a:ext cx="5114070" cy="950036"/>
            <a:chOff x="346143" y="80600"/>
            <a:chExt cx="5114070" cy="950036"/>
          </a:xfrm>
        </p:grpSpPr>
        <p:sp>
          <p:nvSpPr>
            <p:cNvPr id="17" name="Rectangle 16"/>
            <p:cNvSpPr/>
            <p:nvPr/>
          </p:nvSpPr>
          <p:spPr>
            <a:xfrm>
              <a:off x="401648" y="80600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143" y="107306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75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1" y="0"/>
            <a:ext cx="452913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65" y="632098"/>
            <a:ext cx="3441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N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i</a:t>
            </a:r>
            <a:r>
              <a:rPr lang="en-US" sz="5400" b="1" cap="none" spc="0" dirty="0" smtClean="0">
                <a:ln w="13462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c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e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J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o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b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1484170">
            <a:off x="8306229" y="391089"/>
            <a:ext cx="3104600" cy="2328676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72800">
            <a:off x="8644166" y="893707"/>
            <a:ext cx="26126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me to </a:t>
            </a:r>
          </a:p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Continue!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964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63" y="661182"/>
            <a:ext cx="4408935" cy="4910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065" y="772775"/>
            <a:ext cx="275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Uh oh! </a:t>
            </a:r>
            <a:endParaRPr lang="en-US" sz="6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3317" y="1839380"/>
            <a:ext cx="2612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the ice cream to try again.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75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347" y="829995"/>
            <a:ext cx="10136641" cy="6028005"/>
            <a:chOff x="-851675" y="1449641"/>
            <a:chExt cx="4353120" cy="2791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2343"/>
            <a:stretch/>
          </p:blipFill>
          <p:spPr>
            <a:xfrm>
              <a:off x="500685" y="1449641"/>
              <a:ext cx="1838088" cy="2791352"/>
            </a:xfrm>
            <a:prstGeom prst="rect">
              <a:avLst/>
            </a:prstGeom>
          </p:spPr>
        </p:pic>
        <p:sp>
          <p:nvSpPr>
            <p:cNvPr id="6" name="Oval 5">
              <a:hlinkClick r:id="rId4" action="ppaction://hlinksldjump"/>
            </p:cNvPr>
            <p:cNvSpPr/>
            <p:nvPr/>
          </p:nvSpPr>
          <p:spPr>
            <a:xfrm>
              <a:off x="-851675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F</a:t>
              </a:r>
            </a:p>
          </p:txBody>
        </p:sp>
        <p:sp>
          <p:nvSpPr>
            <p:cNvPr id="7" name="Oval 6">
              <a:hlinkClick r:id="rId5" action="ppaction://hlinksldjump"/>
            </p:cNvPr>
            <p:cNvSpPr/>
            <p:nvPr/>
          </p:nvSpPr>
          <p:spPr>
            <a:xfrm>
              <a:off x="2586479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smtClean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D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2471" y="1665824"/>
              <a:ext cx="11136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8820" y="1873094"/>
              <a:ext cx="13995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1378" y="2287633"/>
              <a:ext cx="1522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1378" y="2080363"/>
              <a:ext cx="1467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685" y="2494903"/>
              <a:ext cx="17897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969" y="1778372"/>
              <a:ext cx="289282" cy="20726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346143" y="80600"/>
            <a:ext cx="5114070" cy="950036"/>
            <a:chOff x="346143" y="80600"/>
            <a:chExt cx="5114070" cy="950036"/>
          </a:xfrm>
        </p:grpSpPr>
        <p:sp>
          <p:nvSpPr>
            <p:cNvPr id="17" name="Rectangle 16"/>
            <p:cNvSpPr/>
            <p:nvPr/>
          </p:nvSpPr>
          <p:spPr>
            <a:xfrm>
              <a:off x="401648" y="80600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143" y="107306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443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1" y="0"/>
            <a:ext cx="452913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65" y="632098"/>
            <a:ext cx="3441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N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i</a:t>
            </a:r>
            <a:r>
              <a:rPr lang="en-US" sz="5400" b="1" cap="none" spc="0" dirty="0" smtClean="0">
                <a:ln w="13462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c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e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J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o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b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1484170">
            <a:off x="8306229" y="391089"/>
            <a:ext cx="3104600" cy="2328676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72800">
            <a:off x="8644166" y="893707"/>
            <a:ext cx="26126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me to </a:t>
            </a:r>
          </a:p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Continue!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42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1" y="0"/>
            <a:ext cx="452913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65" y="632098"/>
            <a:ext cx="3441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N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i</a:t>
            </a:r>
            <a:r>
              <a:rPr lang="en-US" sz="5400" b="1" cap="none" spc="0" dirty="0" smtClean="0">
                <a:ln w="13462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c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e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J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o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b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4453" y="3626172"/>
            <a:ext cx="3966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YOU WIN!!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2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63" y="661182"/>
            <a:ext cx="4408935" cy="4910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065" y="772775"/>
            <a:ext cx="275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Uh oh! </a:t>
            </a:r>
            <a:endParaRPr lang="en-US" sz="6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3317" y="1839380"/>
            <a:ext cx="2612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the ice cream to try again.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639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63" y="661182"/>
            <a:ext cx="4408935" cy="4910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065" y="772775"/>
            <a:ext cx="275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Uh oh! </a:t>
            </a:r>
            <a:endParaRPr lang="en-US" sz="6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3317" y="1839380"/>
            <a:ext cx="2612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the ice cream to try again.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7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347" y="829995"/>
            <a:ext cx="10136641" cy="6028005"/>
            <a:chOff x="-851675" y="1449641"/>
            <a:chExt cx="4353120" cy="2791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2343"/>
            <a:stretch/>
          </p:blipFill>
          <p:spPr>
            <a:xfrm>
              <a:off x="500685" y="1449641"/>
              <a:ext cx="1838088" cy="2791352"/>
            </a:xfrm>
            <a:prstGeom prst="rect">
              <a:avLst/>
            </a:prstGeom>
          </p:spPr>
        </p:pic>
        <p:sp>
          <p:nvSpPr>
            <p:cNvPr id="6" name="Oval 5">
              <a:hlinkClick r:id="rId4" action="ppaction://hlinksldjump"/>
            </p:cNvPr>
            <p:cNvSpPr/>
            <p:nvPr/>
          </p:nvSpPr>
          <p:spPr>
            <a:xfrm>
              <a:off x="-851675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C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7" name="Oval 6">
              <a:hlinkClick r:id="rId5" action="ppaction://hlinksldjump"/>
            </p:cNvPr>
            <p:cNvSpPr/>
            <p:nvPr/>
          </p:nvSpPr>
          <p:spPr>
            <a:xfrm>
              <a:off x="2586479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A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2471" y="1665824"/>
              <a:ext cx="11136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8820" y="1873094"/>
              <a:ext cx="13995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1378" y="2287633"/>
              <a:ext cx="1522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1378" y="2080363"/>
              <a:ext cx="1467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685" y="2494903"/>
              <a:ext cx="17897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2336" y="1873094"/>
              <a:ext cx="289282" cy="20726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346143" y="80600"/>
            <a:ext cx="5114070" cy="950036"/>
            <a:chOff x="346143" y="80600"/>
            <a:chExt cx="5114070" cy="950036"/>
          </a:xfrm>
        </p:grpSpPr>
        <p:sp>
          <p:nvSpPr>
            <p:cNvPr id="17" name="Rectangle 16"/>
            <p:cNvSpPr/>
            <p:nvPr/>
          </p:nvSpPr>
          <p:spPr>
            <a:xfrm>
              <a:off x="401648" y="80600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143" y="107306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84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1" y="0"/>
            <a:ext cx="452913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65" y="632098"/>
            <a:ext cx="3441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N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i</a:t>
            </a:r>
            <a:r>
              <a:rPr lang="en-US" sz="5400" b="1" cap="none" spc="0" dirty="0" smtClean="0">
                <a:ln w="13462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c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e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J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o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b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1484170">
            <a:off x="8306229" y="391089"/>
            <a:ext cx="3104600" cy="2328676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72800">
            <a:off x="8644166" y="893707"/>
            <a:ext cx="26126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me to </a:t>
            </a:r>
          </a:p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Continue!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322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63" y="661182"/>
            <a:ext cx="4408935" cy="4910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065" y="772775"/>
            <a:ext cx="275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Uh oh! </a:t>
            </a:r>
            <a:endParaRPr lang="en-US" sz="6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3317" y="1839380"/>
            <a:ext cx="2612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the ice cream to try again.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3596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347" y="829995"/>
            <a:ext cx="10136641" cy="6028005"/>
            <a:chOff x="-851675" y="1449641"/>
            <a:chExt cx="4353120" cy="27913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2343"/>
            <a:stretch/>
          </p:blipFill>
          <p:spPr>
            <a:xfrm>
              <a:off x="500685" y="1449641"/>
              <a:ext cx="1838088" cy="2791352"/>
            </a:xfrm>
            <a:prstGeom prst="rect">
              <a:avLst/>
            </a:prstGeom>
          </p:spPr>
        </p:pic>
        <p:sp>
          <p:nvSpPr>
            <p:cNvPr id="6" name="Oval 5">
              <a:hlinkClick r:id="rId4" action="ppaction://hlinksldjump"/>
            </p:cNvPr>
            <p:cNvSpPr/>
            <p:nvPr/>
          </p:nvSpPr>
          <p:spPr>
            <a:xfrm>
              <a:off x="-851675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D</a:t>
              </a:r>
            </a:p>
          </p:txBody>
        </p:sp>
        <p:sp>
          <p:nvSpPr>
            <p:cNvPr id="7" name="Oval 6">
              <a:hlinkClick r:id="rId5" action="ppaction://hlinksldjump"/>
            </p:cNvPr>
            <p:cNvSpPr/>
            <p:nvPr/>
          </p:nvSpPr>
          <p:spPr>
            <a:xfrm>
              <a:off x="2586479" y="2234330"/>
              <a:ext cx="914966" cy="8376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smtClean="0">
                  <a:solidFill>
                    <a:sysClr val="windowText" lastClr="000000"/>
                  </a:solidFill>
                  <a:latin typeface="Cooper Black" panose="0208090404030B020404" pitchFamily="18" charset="0"/>
                </a:rPr>
                <a:t>F</a:t>
              </a:r>
              <a:endParaRPr lang="en-US" sz="7200" dirty="0">
                <a:solidFill>
                  <a:sysClr val="windowText" lastClr="000000"/>
                </a:solidFill>
                <a:latin typeface="Cooper Black" panose="0208090404030B0204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2471" y="1665824"/>
              <a:ext cx="11136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8820" y="1873094"/>
              <a:ext cx="13995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1378" y="2287633"/>
              <a:ext cx="15224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1378" y="2080363"/>
              <a:ext cx="14670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0685" y="2494903"/>
              <a:ext cx="17897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4639" y="1562190"/>
              <a:ext cx="289282" cy="20726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346143" y="80600"/>
            <a:ext cx="5114070" cy="950036"/>
            <a:chOff x="346143" y="80600"/>
            <a:chExt cx="5114070" cy="950036"/>
          </a:xfrm>
        </p:grpSpPr>
        <p:sp>
          <p:nvSpPr>
            <p:cNvPr id="17" name="Rectangle 16"/>
            <p:cNvSpPr/>
            <p:nvPr/>
          </p:nvSpPr>
          <p:spPr>
            <a:xfrm>
              <a:off x="401648" y="80600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6143" y="107306"/>
              <a:ext cx="50585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660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oper Black" panose="0208090404030B020404" pitchFamily="18" charset="0"/>
                </a:rPr>
                <a:t>SCOOP IT UP!</a:t>
              </a:r>
              <a:endParaRPr lang="en-US" sz="5400" b="1" cap="none" spc="0" dirty="0">
                <a:ln w="66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98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31" y="0"/>
            <a:ext cx="452913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65" y="632098"/>
            <a:ext cx="3441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N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i</a:t>
            </a:r>
            <a:r>
              <a:rPr lang="en-US" sz="5400" b="1" cap="none" spc="0" dirty="0" smtClean="0">
                <a:ln w="13462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c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e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J</a:t>
            </a:r>
            <a:r>
              <a:rPr lang="en-US" sz="5400" b="1" cap="none" spc="0" dirty="0" smtClean="0">
                <a:ln w="13462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o</a:t>
            </a:r>
            <a:r>
              <a:rPr lang="en-US" sz="5400" b="1" cap="none" spc="0" dirty="0" smtClean="0">
                <a:ln w="13462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b</a:t>
            </a:r>
            <a:r>
              <a:rPr lang="en-US" sz="5400" b="1" cap="none" spc="0" dirty="0" smtClean="0">
                <a:ln w="13462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!</a:t>
            </a:r>
            <a:endParaRPr lang="en-US" sz="5400" b="1" cap="none" spc="0" dirty="0">
              <a:ln w="13462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1484170">
            <a:off x="8306229" y="391089"/>
            <a:ext cx="3104600" cy="2328676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72800">
            <a:off x="8644166" y="893707"/>
            <a:ext cx="26126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me to </a:t>
            </a:r>
          </a:p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Continue!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23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63" y="661182"/>
            <a:ext cx="4408935" cy="4910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065" y="772775"/>
            <a:ext cx="27574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Uh oh! </a:t>
            </a:r>
            <a:endParaRPr lang="en-US" sz="6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3317" y="1839380"/>
            <a:ext cx="2612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Click the ice cream to try again.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9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201</Words>
  <Application>Microsoft Office PowerPoint</Application>
  <PresentationFormat>Widescreen</PresentationFormat>
  <Paragraphs>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Cooper Black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2020-05-01T18:32:41Z</dcterms:created>
  <dcterms:modified xsi:type="dcterms:W3CDTF">2020-05-04T21:20:00Z</dcterms:modified>
</cp:coreProperties>
</file>